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6"/>
  </p:notesMasterIdLst>
  <p:sldIdLst>
    <p:sldId id="256" r:id="rId5"/>
    <p:sldId id="272" r:id="rId6"/>
    <p:sldId id="275" r:id="rId7"/>
    <p:sldId id="276" r:id="rId8"/>
    <p:sldId id="274" r:id="rId9"/>
    <p:sldId id="270" r:id="rId10"/>
    <p:sldId id="262" r:id="rId11"/>
    <p:sldId id="269" r:id="rId12"/>
    <p:sldId id="273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40" d="100"/>
          <a:sy n="40" d="100"/>
        </p:scale>
        <p:origin x="139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  <a:br>
              <a:rPr lang="it-IT" dirty="0"/>
            </a:br>
            <a:r>
              <a:rPr lang="it-IT" dirty="0" err="1"/>
              <a:t>Briefly</a:t>
            </a:r>
            <a:r>
              <a:rPr lang="it-IT" dirty="0"/>
              <a:t> </a:t>
            </a:r>
            <a:r>
              <a:rPr lang="it-IT" dirty="0" err="1"/>
              <a:t>remember</a:t>
            </a:r>
            <a:r>
              <a:rPr lang="it-IT" dirty="0"/>
              <a:t> to the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online</a:t>
            </a:r>
            <a:r>
              <a:rPr lang="it-IT" baseline="0" dirty="0"/>
              <a:t> forum</a:t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67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</a:p>
          <a:p>
            <a:r>
              <a:rPr lang="it-IT" dirty="0"/>
              <a:t>Sostitute images and links with </a:t>
            </a:r>
            <a:r>
              <a:rPr lang="it-IT" dirty="0" err="1"/>
              <a:t>examples</a:t>
            </a:r>
            <a:r>
              <a:rPr lang="it-IT" dirty="0"/>
              <a:t> of online forums for </a:t>
            </a:r>
            <a:r>
              <a:rPr lang="it-IT" dirty="0" err="1"/>
              <a:t>caregivers</a:t>
            </a:r>
            <a:r>
              <a:rPr lang="it-IT" dirty="0"/>
              <a:t> in </a:t>
            </a:r>
            <a:r>
              <a:rPr lang="it-IT" dirty="0" err="1"/>
              <a:t>your</a:t>
            </a:r>
            <a:r>
              <a:rPr lang="it-IT" dirty="0"/>
              <a:t> national </a:t>
            </a:r>
            <a:r>
              <a:rPr lang="it-IT" err="1"/>
              <a:t>language</a:t>
            </a:r>
            <a:r>
              <a:rPr lang="it-IT"/>
              <a:t>. Click </a:t>
            </a:r>
            <a:r>
              <a:rPr lang="it-IT" dirty="0"/>
              <a:t>on the links and show the online forums.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60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2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36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7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07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1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16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21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7847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92777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4540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7611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4548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48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58093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1378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95414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137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937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70201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s://journals.plos.org/plosone/article?id=10.1371/journal.pone.00775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://www.caregiving.com/community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hyperlink" Target="https://www.agingcare.com/caregiver-forum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382006" y="3356992"/>
            <a:ext cx="446449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</a:t>
            </a:r>
            <a:br>
              <a:rPr lang="en-US" sz="5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forums </a:t>
            </a:r>
            <a:br>
              <a:rPr lang="en-US" sz="48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mutual help </a:t>
            </a:r>
          </a:p>
          <a:p>
            <a:pPr algn="r"/>
            <a:r>
              <a:rPr lang="en-US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 </a:t>
            </a:r>
            <a:endParaRPr lang="it-IT" sz="3600" b="1" cap="all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1919664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Daine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Hawton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Singaravelu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V, Stewart A, Simkin S, Montgomery P (2013) The Power of the Web: A Systematic Review of Studies of the Influence of the Internet on Self-Harm and Suicide in Young People.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PLoS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ONE 8(10),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https://journals.plos.org/plosone/article?id=10.1371/journal.pone.0077555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49742" y="548680"/>
            <a:ext cx="682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1st part</a:t>
            </a:r>
            <a:b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</a:t>
            </a:r>
            <a:r>
              <a:rPr lang="it-IT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FORUM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discussion website where people can take conversations in the form of posted messages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Usable through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or smartphone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Generally free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Forum can contain different subforums related to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specific topics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 base of the forum's settings, users can be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registered or anonymous</a:t>
            </a:r>
            <a:endParaRPr lang="it-IT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3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CHAT!!</a:t>
            </a:r>
          </a:p>
        </p:txBody>
      </p:sp>
    </p:spTree>
    <p:extLst>
      <p:ext uri="{BB962C8B-B14F-4D97-AF65-F5344CB8AC3E}">
        <p14:creationId xmlns:p14="http://schemas.microsoft.com/office/powerpoint/2010/main" val="352370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491ADA53-A51D-4EC6-A244-971E5825EB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05" t="12182" r="24013" b="11482"/>
          <a:stretch/>
        </p:blipFill>
        <p:spPr>
          <a:xfrm>
            <a:off x="4558513" y="299683"/>
            <a:ext cx="4361232" cy="25403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0C7FDA5-1413-48E5-B552-0F15E876941A}"/>
              </a:ext>
            </a:extLst>
          </p:cNvPr>
          <p:cNvSpPr/>
          <p:nvPr/>
        </p:nvSpPr>
        <p:spPr>
          <a:xfrm>
            <a:off x="4244247" y="2840000"/>
            <a:ext cx="4989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www.agingcare.com/caregiver-forum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3096729-A315-48EB-8255-D2A592A9C5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05" t="12182" r="24013" b="7980"/>
          <a:stretch/>
        </p:blipFill>
        <p:spPr>
          <a:xfrm>
            <a:off x="352019" y="3435279"/>
            <a:ext cx="4721272" cy="2876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6FB0880C-3660-4078-9A70-620B949E6ECA}"/>
              </a:ext>
            </a:extLst>
          </p:cNvPr>
          <p:cNvSpPr/>
          <p:nvPr/>
        </p:nvSpPr>
        <p:spPr>
          <a:xfrm>
            <a:off x="352019" y="6311460"/>
            <a:ext cx="4721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www.caregiving.com/community/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3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682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2nd part</a:t>
            </a:r>
            <a:b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&amp; DISADVANTAGES</a:t>
            </a:r>
          </a:p>
        </p:txBody>
      </p:sp>
    </p:spTree>
    <p:extLst>
      <p:ext uri="{BB962C8B-B14F-4D97-AF65-F5344CB8AC3E}">
        <p14:creationId xmlns:p14="http://schemas.microsoft.com/office/powerpoint/2010/main" val="270881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11711"/>
              </p:ext>
            </p:extLst>
          </p:nvPr>
        </p:nvGraphicFramePr>
        <p:xfrm>
          <a:off x="176926" y="1124744"/>
          <a:ext cx="3101516" cy="1289939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0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ADVANTAGES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Online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620688"/>
            <a:ext cx="49043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Online forums can act as  communities, as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mutual help  groups,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where users can find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support and empathy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Daine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al., 2013)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 of online forums can serve as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coping mechanism against anxiety and distress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Users of online forums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can feel accepted and understood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and can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alleviate loneliness and isolation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95936" y="397401"/>
            <a:ext cx="47673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Users of online forums can have discussions and comparison moments with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people with similar life experiences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Online forums can facilitate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new acquaintances and contacts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Online forums are useful for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exchanging doubts and information on specific </a:t>
            </a:r>
            <a:b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topics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1EE071B8-8876-4767-9B51-6A8F1AE20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36128"/>
              </p:ext>
            </p:extLst>
          </p:nvPr>
        </p:nvGraphicFramePr>
        <p:xfrm>
          <a:off x="176926" y="1196752"/>
          <a:ext cx="3101516" cy="1289939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0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ADVANTAGES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Online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su 6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014999"/>
              </p:ext>
            </p:extLst>
          </p:nvPr>
        </p:nvGraphicFramePr>
        <p:xfrm>
          <a:off x="67780" y="1218579"/>
          <a:ext cx="3319808" cy="1202309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5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DISADVANTAGES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Online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07904" y="188640"/>
            <a:ext cx="4968552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Depending on the typology of forums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(public, private, moderate, non-moderated) the difficulty of use and the potential disadvantages change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Communication barriers: </a:t>
            </a:r>
            <a:b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It's difficult to interpret written messages. They can appear confused or distorted by writing style and can cause communication problems between people.</a:t>
            </a:r>
            <a:r>
              <a:rPr lang="en-US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immediate communication:</a:t>
            </a:r>
            <a:b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If the forum is not active, not managed well and not popular, it becomes a not functional tool, as the response time from other </a:t>
            </a:r>
            <a:b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users increases</a:t>
            </a:r>
            <a:endParaRPr lang="en-US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333252"/>
              </p:ext>
            </p:extLst>
          </p:nvPr>
        </p:nvGraphicFramePr>
        <p:xfrm>
          <a:off x="67780" y="1218579"/>
          <a:ext cx="3319808" cy="1202309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5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DISADVANTAGES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of Online Forums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762524"/>
            <a:ext cx="49685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Dangers caused by the anonymity: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People can lie about who they are and what they want. Be careful about what you decide to reveal  and do not share too personal information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Information in forums could be inaccurate or incorrect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as it often comes from people without specific skills. </a:t>
            </a:r>
            <a:b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Forums are good comparison tools, but unsuitable information tools</a:t>
            </a:r>
            <a:endParaRPr lang="en-US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5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357</Words>
  <Application>Microsoft Office PowerPoint</Application>
  <PresentationFormat>Presentazione su schermo (4:3)</PresentationFormat>
  <Paragraphs>50</Paragraphs>
  <Slides>11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Tema di Office</vt:lpstr>
      <vt:lpstr>1_Tema di Office</vt:lpstr>
      <vt:lpstr>2_Tema di Office</vt:lpstr>
      <vt:lpstr>3_Tema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63</cp:revision>
  <dcterms:created xsi:type="dcterms:W3CDTF">2019-01-04T16:28:11Z</dcterms:created>
  <dcterms:modified xsi:type="dcterms:W3CDTF">2019-10-14T16:01:56Z</dcterms:modified>
</cp:coreProperties>
</file>